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54"/>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409" r:id="rId62"/>
    <p:sldId id="317" r:id="rId63"/>
    <p:sldId id="318" r:id="rId64"/>
    <p:sldId id="322"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4" r:id="rId93"/>
    <p:sldId id="392" r:id="rId94"/>
    <p:sldId id="342" r:id="rId95"/>
    <p:sldId id="343" r:id="rId96"/>
    <p:sldId id="344" r:id="rId97"/>
    <p:sldId id="345" r:id="rId98"/>
    <p:sldId id="346" r:id="rId99"/>
    <p:sldId id="347" r:id="rId100"/>
    <p:sldId id="348" r:id="rId101"/>
    <p:sldId id="349" r:id="rId102"/>
    <p:sldId id="350" r:id="rId103"/>
    <p:sldId id="351" r:id="rId104"/>
    <p:sldId id="398" r:id="rId105"/>
    <p:sldId id="352" r:id="rId106"/>
    <p:sldId id="353" r:id="rId107"/>
    <p:sldId id="354" r:id="rId108"/>
    <p:sldId id="356" r:id="rId109"/>
    <p:sldId id="357" r:id="rId110"/>
    <p:sldId id="359" r:id="rId111"/>
    <p:sldId id="358" r:id="rId112"/>
    <p:sldId id="360" r:id="rId113"/>
    <p:sldId id="361" r:id="rId114"/>
    <p:sldId id="362" r:id="rId115"/>
    <p:sldId id="363" r:id="rId116"/>
    <p:sldId id="364" r:id="rId117"/>
    <p:sldId id="366" r:id="rId118"/>
    <p:sldId id="365" r:id="rId119"/>
    <p:sldId id="367" r:id="rId120"/>
    <p:sldId id="369" r:id="rId121"/>
    <p:sldId id="370" r:id="rId122"/>
    <p:sldId id="371" r:id="rId123"/>
    <p:sldId id="372" r:id="rId124"/>
    <p:sldId id="368" r:id="rId125"/>
    <p:sldId id="373" r:id="rId126"/>
    <p:sldId id="374" r:id="rId127"/>
    <p:sldId id="397" r:id="rId128"/>
    <p:sldId id="375" r:id="rId129"/>
    <p:sldId id="376" r:id="rId130"/>
    <p:sldId id="377" r:id="rId131"/>
    <p:sldId id="378" r:id="rId132"/>
    <p:sldId id="379" r:id="rId133"/>
    <p:sldId id="380" r:id="rId134"/>
    <p:sldId id="401" r:id="rId135"/>
    <p:sldId id="381" r:id="rId136"/>
    <p:sldId id="382" r:id="rId137"/>
    <p:sldId id="393" r:id="rId138"/>
    <p:sldId id="383" r:id="rId139"/>
    <p:sldId id="388" r:id="rId140"/>
    <p:sldId id="385" r:id="rId141"/>
    <p:sldId id="405" r:id="rId142"/>
    <p:sldId id="389" r:id="rId143"/>
    <p:sldId id="395" r:id="rId144"/>
    <p:sldId id="396" r:id="rId145"/>
    <p:sldId id="399" r:id="rId146"/>
    <p:sldId id="400" r:id="rId147"/>
    <p:sldId id="402" r:id="rId148"/>
    <p:sldId id="403" r:id="rId149"/>
    <p:sldId id="404" r:id="rId150"/>
    <p:sldId id="406" r:id="rId151"/>
    <p:sldId id="407" r:id="rId152"/>
    <p:sldId id="408" r:id="rId153"/>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6041" autoAdjust="0"/>
  </p:normalViewPr>
  <p:slideViewPr>
    <p:cSldViewPr>
      <p:cViewPr varScale="1">
        <p:scale>
          <a:sx n="60" d="100"/>
          <a:sy n="60" d="100"/>
        </p:scale>
        <p:origin x="-312" y="-80"/>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303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notesMaster" Target="notesMasters/notesMaster1.xml"/><Relationship Id="rId159"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commentAuthors" Target="commentAuthor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2018/5/29</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136</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140</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143</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150</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2018/5/29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2018/5/29</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2018/5/29</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2018/5/29</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2018/5/29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2018/5/29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2018/5/29</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101.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0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10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31.tif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32.wmf"/><Relationship Id="rId4" Type="http://schemas.openxmlformats.org/officeDocument/2006/relationships/oleObject" Target="../embeddings/oleObject1.bin"/></Relationships>
</file>

<file path=ppt/slides/_rels/slide1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42.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44.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13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59.tif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141.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14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15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180.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1.emf"/></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8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81.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vsdx"/><Relationship Id="rId7" Type="http://schemas.openxmlformats.org/officeDocument/2006/relationships/image" Target="../media/image80.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emf"/><Relationship Id="rId9" Type="http://schemas.openxmlformats.org/officeDocument/2006/relationships/image" Target="../media/image82.tiff"/></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8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88.png"/><Relationship Id="rId4" Type="http://schemas.openxmlformats.org/officeDocument/2006/relationships/image" Target="../media/image87.png"/></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9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9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96.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675"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xmlns="" val="20000"/>
                    </a:ext>
                  </a:extLst>
                </a:gridCol>
                <a:gridCol w="3095088">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862322"/>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endParaRPr lang="en-US" b="0" i="0" dirty="0">
              <a:solidFill>
                <a:srgbClr val="242729"/>
              </a:solidFill>
              <a:effectLst/>
              <a:latin typeface="inherit"/>
            </a:endParaRPr>
          </a:p>
        </p:txBody>
      </p:sp>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5355312"/>
          </a:xfrm>
          <a:prstGeom prst="rect">
            <a:avLst/>
          </a:prstGeom>
          <a:noFill/>
        </p:spPr>
        <p:txBody>
          <a:bodyPr wrap="square" rtlCol="0">
            <a:spAutoFit/>
          </a:bodyPr>
          <a:lstStyle/>
          <a:p>
            <a:r>
              <a:rPr kumimoji="1" lang="en-US" altLang="ja-JP" dirty="0"/>
              <a:t>To prepare Google Interview, basic knowledges about HTML5:</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dirty="0"/>
              <a:t>New tags in HTML5: audio, video, canvas</a:t>
            </a:r>
          </a:p>
          <a:p>
            <a:pPr marL="285750" indent="-285750">
              <a:buFont typeface="Arial" panose="020B0604020202020204" pitchFamily="34" charset="0"/>
              <a:buChar char="•"/>
            </a:pPr>
            <a:r>
              <a:rPr kumimoji="1" lang="en-US" altLang="ja-JP" dirty="0"/>
              <a:t>New function –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dirty="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power</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Tree>
    <p:extLst>
      <p:ext uri="{BB962C8B-B14F-4D97-AF65-F5344CB8AC3E}">
        <p14:creationId xmlns:p14="http://schemas.microsoft.com/office/powerpoint/2010/main" val="1294675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a:t>
            </a:r>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a:t>About Google Products:</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Tree>
    <p:extLst>
      <p:ext uri="{BB962C8B-B14F-4D97-AF65-F5344CB8AC3E}">
        <p14:creationId xmlns:p14="http://schemas.microsoft.com/office/powerpoint/2010/main" val="160008023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32202"/>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gather more data from client, including:</a:t>
            </a:r>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issu3, 502 – possibly a load balance issue) ?</a:t>
            </a:r>
          </a:p>
          <a:p>
            <a:pPr marL="800100" lvl="1" indent="-342900">
              <a:buFont typeface="Arial" panose="020B0604020202020204" pitchFamily="34" charset="0"/>
              <a:buChar char="•"/>
            </a:pPr>
            <a:r>
              <a:rPr lang="en-US" altLang="ja-JP" sz="1400" dirty="0"/>
              <a:t>Don’t use names, use IP address directly?</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firewall</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Why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Tree>
    <p:extLst>
      <p:ext uri="{BB962C8B-B14F-4D97-AF65-F5344CB8AC3E}">
        <p14:creationId xmlns:p14="http://schemas.microsoft.com/office/powerpoint/2010/main" val="10942832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grpSp>
        <p:nvGrpSpPr>
          <p:cNvPr id="6" name="グループ化 5"/>
          <p:cNvGrpSpPr/>
          <p:nvPr/>
        </p:nvGrpSpPr>
        <p:grpSpPr>
          <a:xfrm>
            <a:off x="4077072" y="-4140968"/>
            <a:ext cx="4467200" cy="4307657"/>
            <a:chOff x="4077072" y="-4140968"/>
            <a:chExt cx="4467200" cy="4307657"/>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072" y="-4140968"/>
              <a:ext cx="4467200" cy="430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grpSp>
      <p:pic>
        <p:nvPicPr>
          <p:cNvPr id="12293" name="Picture 5" descr="Float value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spTree>
    <p:extLst>
      <p:ext uri="{BB962C8B-B14F-4D97-AF65-F5344CB8AC3E}">
        <p14:creationId xmlns:p14="http://schemas.microsoft.com/office/powerpoint/2010/main" val="205956211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smtClean="0">
                <a:solidFill>
                  <a:srgbClr val="FF0000"/>
                </a:solidFill>
                <a:latin typeface="Lucida Console" panose="020B0609040504020204" pitchFamily="49" charset="0"/>
              </a:rPr>
              <a:t>各种符号的英文说法</a:t>
            </a:r>
            <a:endParaRPr lang="en-US" altLang="ja-JP" sz="1400" b="1" dirty="0" smtClean="0">
              <a:solidFill>
                <a:srgbClr val="FF0000"/>
              </a:solidFill>
              <a:latin typeface="Lucida Console" panose="020B0609040504020204" pitchFamily="49" charset="0"/>
            </a:endParaRPr>
          </a:p>
          <a:p>
            <a:r>
              <a:rPr lang="en-US" altLang="ja-JP" sz="1400" dirty="0" smtClean="0">
                <a:latin typeface="Lucida Console" panose="020B0609040504020204" pitchFamily="49" charset="0"/>
              </a:rPr>
              <a:t>( </a:t>
            </a:r>
            <a:r>
              <a:rPr lang="en-US" altLang="ja-JP" sz="1400" dirty="0">
                <a:latin typeface="Lucida Console" panose="020B0609040504020204" pitchFamily="49" charset="0"/>
              </a:rPr>
              <a:t>=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smtClean="0">
                <a:latin typeface="Lucida Console" panose="020B0609040504020204" pitchFamily="49" charset="0"/>
              </a:rPr>
              <a:t>= </a:t>
            </a:r>
            <a:r>
              <a:rPr lang="en-US" altLang="ja-JP" sz="1400" dirty="0">
                <a:latin typeface="Lucida Console" panose="020B0609040504020204" pitchFamily="49" charset="0"/>
              </a:rPr>
              <a:t>Backward </a:t>
            </a:r>
            <a:r>
              <a:rPr lang="en-US" altLang="ja-JP" sz="1400" dirty="0" smtClean="0">
                <a:latin typeface="Lucida Console" panose="020B0609040504020204" pitchFamily="49" charset="0"/>
              </a:rPr>
              <a:t>Slash (</a:t>
            </a:r>
            <a:r>
              <a:rPr lang="zh-CN" altLang="en-US" sz="1400" dirty="0" smtClean="0">
                <a:latin typeface="Lucida Console" panose="020B0609040504020204" pitchFamily="49" charset="0"/>
              </a:rPr>
              <a:t>日语环境下打不出来</a:t>
            </a:r>
            <a:r>
              <a:rPr lang="en-US" altLang="ja-JP" sz="1400" dirty="0" smtClean="0">
                <a:latin typeface="Lucida Console" panose="020B0609040504020204" pitchFamily="49" charset="0"/>
              </a:rPr>
              <a:t>)</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a:t>
            </a:r>
            <a:r>
              <a:rPr lang="en-US" altLang="ja-JP" sz="1400" dirty="0" smtClean="0">
                <a:latin typeface="Lucida Console" panose="020B0609040504020204" pitchFamily="49" charset="0"/>
              </a:rPr>
              <a:t>Pipe</a:t>
            </a:r>
          </a:p>
          <a:p>
            <a:r>
              <a:rPr lang="en-US" altLang="ja-JP" sz="1400" dirty="0" smtClean="0">
                <a:latin typeface="Lucida Console" panose="020B0609040504020204" pitchFamily="49" charset="0"/>
              </a:rPr>
              <a:t>: </a:t>
            </a:r>
            <a:r>
              <a:rPr lang="en-US" altLang="ja-JP" sz="1400" dirty="0">
                <a:latin typeface="Lucida Console" panose="020B0609040504020204" pitchFamily="49" charset="0"/>
              </a:rPr>
              <a:t>= </a:t>
            </a:r>
            <a:r>
              <a:rPr lang="en-US" altLang="ja-JP" sz="1400" dirty="0" smtClean="0">
                <a:latin typeface="Lucida Console" panose="020B0609040504020204" pitchFamily="49" charset="0"/>
              </a:rPr>
              <a:t>colon</a:t>
            </a:r>
          </a:p>
          <a:p>
            <a:r>
              <a:rPr lang="en-US" altLang="ja-JP" sz="1400" dirty="0" smtClean="0">
                <a:latin typeface="Lucida Console" panose="020B0609040504020204" pitchFamily="49" charset="0"/>
              </a:rPr>
              <a:t>; = semicolon</a:t>
            </a:r>
            <a:endParaRPr lang="ja-JP" altLang="en-US" sz="1400" dirty="0">
              <a:latin typeface="Lucida Console" panose="020B0609040504020204" pitchFamily="49" charset="0"/>
            </a:endParaRPr>
          </a:p>
        </p:txBody>
      </p:sp>
    </p:spTree>
    <p:extLst>
      <p:ext uri="{BB962C8B-B14F-4D97-AF65-F5344CB8AC3E}">
        <p14:creationId xmlns:p14="http://schemas.microsoft.com/office/powerpoint/2010/main" val="2655181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3693319"/>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UDP probe packets with a small </a:t>
            </a:r>
            <a:r>
              <a:rPr lang="en-US" dirty="0" err="1"/>
              <a:t>ttl</a:t>
            </a:r>
            <a:r>
              <a:rPr lang="en-US" dirty="0"/>
              <a:t> (time to live) then listening for an ICMP "time exceeded" reply from a gateway. 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511"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安全の例としてよく引用されるのは、鉄道の踏み切りで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6740307"/>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endParaRPr lang="en-US" altLang="zh-CN" dirty="0"/>
          </a:p>
          <a:p>
            <a:r>
              <a:rPr lang="en-US" altLang="zh-CN" b="1" dirty="0">
                <a:solidFill>
                  <a:srgbClr val="FF0000"/>
                </a:solidFill>
              </a:rPr>
              <a:t>Listener/Observer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L/O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store data (the model), another one to display data (the view), a third one to modify data (the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6630C2A-8A59-46A6-8254-42CB992CF111}"/>
              </a:ext>
            </a:extLst>
          </p:cNvPr>
          <p:cNvSpPr txBox="1"/>
          <p:nvPr/>
        </p:nvSpPr>
        <p:spPr>
          <a:xfrm>
            <a:off x="-3053" y="0"/>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3025884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872"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xmlns=""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a:t>FIN</a:t>
            </a:r>
            <a:endParaRPr kumimoji="1" lang="en-US" altLang="zh-CN" dirty="0"/>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19143</TotalTime>
  <Words>26796</Words>
  <Application>Microsoft Office PowerPoint</Application>
  <PresentationFormat>画面に合わせる (4:3)</PresentationFormat>
  <Paragraphs>2940</Paragraphs>
  <Slides>152</Slides>
  <Notes>7</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152</vt:i4>
      </vt:variant>
    </vt:vector>
  </HeadingPairs>
  <TitlesOfParts>
    <vt:vector size="156"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2374</cp:revision>
  <dcterms:created xsi:type="dcterms:W3CDTF">2016-01-14T23:49:10Z</dcterms:created>
  <dcterms:modified xsi:type="dcterms:W3CDTF">2018-05-29T04:31:09Z</dcterms:modified>
</cp:coreProperties>
</file>